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6" r:id="rId3"/>
    <p:sldId id="259" r:id="rId4"/>
    <p:sldId id="263" r:id="rId5"/>
    <p:sldId id="257" r:id="rId6"/>
    <p:sldId id="260" r:id="rId7"/>
    <p:sldId id="264" r:id="rId8"/>
    <p:sldId id="258" r:id="rId9"/>
    <p:sldId id="261" r:id="rId10"/>
    <p:sldId id="262" r:id="rId11"/>
    <p:sldId id="265" r:id="rId12"/>
  </p:sldIdLst>
  <p:sldSz cx="12192000" cy="6858000"/>
  <p:notesSz cx="6858000" cy="9144000"/>
  <p:embeddedFontLst>
    <p:embeddedFont>
      <p:font typeface="Angsana New" panose="02020603050405020304" pitchFamily="18" charset="-34"/>
      <p:regular r:id="rId13"/>
      <p:bold r:id="rId14"/>
      <p:italic r:id="rId15"/>
      <p:boldItalic r:id="rId16"/>
    </p:embeddedFont>
    <p:embeddedFont>
      <p:font typeface="Ninja Naruto" panose="02000000000000000000" pitchFamily="2" charset="0"/>
      <p:regular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WP DOMINO novel" panose="02000506000000020004" pitchFamily="2" charset="-34"/>
      <p:regular r:id="rId20"/>
      <p:bold r:id="rId21"/>
      <p:boldItalic r:id="rId22"/>
    </p:embeddedFont>
    <p:embeddedFont>
      <p:font typeface="SP Aftershock" panose="02000000000000000000" pitchFamily="2" charset="0"/>
      <p:regular r:id="rId23"/>
    </p:embeddedFont>
    <p:embeddedFont>
      <p:font typeface="Cordia New" panose="020B0304020202020204" pitchFamily="34" charset="-34"/>
      <p:regular r:id="rId24"/>
      <p:bold r:id="rId25"/>
      <p:italic r:id="rId26"/>
      <p:boldItalic r:id="rId27"/>
    </p:embeddedFont>
    <p:embeddedFont>
      <p:font typeface="Fontcraft" panose="02000506000000020004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C Espressa" panose="02000000000000000000" pitchFamily="2" charset="0"/>
      <p:regular r:id="rId33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22"/>
    <a:srgbClr val="00FF00"/>
    <a:srgbClr val="FF0066"/>
    <a:srgbClr val="171E27"/>
    <a:srgbClr val="10151B"/>
    <a:srgbClr val="FEEEA3"/>
    <a:srgbClr val="08090E"/>
    <a:srgbClr val="08090D"/>
    <a:srgbClr val="192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55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961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816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982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365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274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656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347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167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681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67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7C0FF-311E-4395-BF5A-53B9FEB11AE4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B109-B2B4-4633-984A-4D3509E27C4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41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18" y="4321874"/>
            <a:ext cx="2144112" cy="2144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119" y="6129114"/>
            <a:ext cx="11585881" cy="724608"/>
          </a:xfrm>
          <a:prstGeom prst="rect">
            <a:avLst/>
          </a:prstGeom>
          <a:noFill/>
        </p:spPr>
        <p:txBody>
          <a:bodyPr wrap="square" lIns="108000" tIns="72000" bIns="36000" rtlCol="0">
            <a:spAutoFit/>
          </a:bodyPr>
          <a:lstStyle/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นางสาวจุฑาภรณ์ สิมมะลี 600510537  นางสาวชุติกาญจน์ เรือนสม 600510541  </a:t>
            </a:r>
          </a:p>
          <a:p>
            <a:pPr algn="r" defTabSz="720000"/>
            <a:r>
              <a:rPr lang="th-TH" sz="2000" dirty="0" smtClean="0">
                <a:solidFill>
                  <a:schemeClr val="bg1"/>
                </a:solidFill>
                <a:latin typeface="AC Espressa" panose="02000000000000000000" pitchFamily="2" charset="0"/>
                <a:cs typeface="AC Espressa" panose="02000000000000000000" pitchFamily="2" charset="0"/>
              </a:rPr>
              <a:t>นางสาวณัฐธิชา วงศ์ศรี 600510548  นายพัชรพล สดเอี่ยม 600510565  นายภรัณยู วงค์แสง 600510568</a:t>
            </a:r>
            <a:endParaRPr lang="th-TH" sz="2000" dirty="0">
              <a:solidFill>
                <a:schemeClr val="bg1"/>
              </a:solidFill>
              <a:latin typeface="AC Espressa" panose="02000000000000000000" pitchFamily="2" charset="0"/>
              <a:cs typeface="AC Espressa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598" y="1602780"/>
            <a:ext cx="42402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GH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O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  <a:cs typeface="SP Aftershock" panose="02000000000000000000" pitchFamily="2" charset="0"/>
              </a:rPr>
              <a:t>ST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  <a:cs typeface="SP Aftershock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3587" y="3391870"/>
            <a:ext cx="46330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SK</a:t>
            </a:r>
            <a:r>
              <a:rPr lang="en-US" sz="10000" dirty="0" smtClean="0">
                <a:solidFill>
                  <a:srgbClr val="C00000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U</a:t>
            </a:r>
            <a:r>
              <a:rPr lang="en-US" sz="10000" dirty="0" smtClean="0">
                <a:solidFill>
                  <a:schemeClr val="bg1"/>
                </a:solidFill>
                <a:effectLst>
                  <a:reflection blurRad="6350" stA="40000" endPos="30000" dir="5400000" sy="-100000" algn="bl" rotWithShape="0"/>
                </a:effectLst>
                <a:latin typeface="Ninja Naruto" panose="02000000000000000000" pitchFamily="2" charset="0"/>
              </a:rPr>
              <a:t>LL</a:t>
            </a:r>
            <a:endParaRPr lang="th-TH" sz="10000" dirty="0">
              <a:solidFill>
                <a:schemeClr val="bg1"/>
              </a:solidFill>
              <a:effectLst>
                <a:reflection blurRad="6350" stA="40000" endPos="30000" dir="5400000" sy="-100000" algn="bl" rotWithShape="0"/>
              </a:effectLst>
              <a:latin typeface="Ninja Naru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8865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26397" y="402928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5521" y="351951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2928"/>
            <a:ext cx="3000777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53718" y="801298"/>
            <a:ext cx="2263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แหล่งอ้างอิง</a:t>
            </a:r>
            <a:endParaRPr lang="th-TH" sz="40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105" y="351952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101" y="402928"/>
            <a:ext cx="1545021" cy="1545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937" y="351951"/>
            <a:ext cx="1545021" cy="1545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31372" y="402928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1736" y="2346319"/>
            <a:ext cx="9801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http://www.vincaskola.rs/kursevi/adobe-photoshop/</a:t>
            </a:r>
            <a:endParaRPr lang="en-US" sz="4000" dirty="0" smtClean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www.artefact.nl/en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4000" dirty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https://</a:t>
            </a:r>
            <a:r>
              <a:rPr lang="en-US" sz="40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hackforums.net/showthread.php?tid=3280099</a:t>
            </a:r>
            <a:endParaRPr lang="en-US" sz="40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15922"/>
            <a:ext cx="12192000" cy="3296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3258357" y="2137894"/>
            <a:ext cx="55098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นางสาวจุฑาภรณ์     สิมมะลี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600510537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นางสาวชุติกาญจน์  เรือนสม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600510541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นางสาวณัฐธิชา      วงศ์ศรี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600510548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นายพัชรพล          สดเอี่ยม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600510565</a:t>
            </a:r>
          </a:p>
          <a:p>
            <a:r>
              <a:rPr lang="th-TH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นายภรัณยู           วงศ์แสง  </a:t>
            </a:r>
            <a:r>
              <a:rPr lang="en-US" sz="3200" dirty="0" smtClean="0">
                <a:solidFill>
                  <a:schemeClr val="bg1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600510568</a:t>
            </a:r>
            <a:endParaRPr lang="th-TH" sz="3200" dirty="0">
              <a:solidFill>
                <a:schemeClr val="bg1"/>
              </a:solidFill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86" y="0"/>
            <a:ext cx="633046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85" y="0"/>
            <a:ext cx="633046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85" y="0"/>
            <a:ext cx="633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4" y="987233"/>
            <a:ext cx="11234057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781659" y="80129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โจทย์หรือปัญหา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9538" y="2652043"/>
            <a:ext cx="4916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สร้าง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เกมส์ที่ช่วยพัฒนาทักษะ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ทางด้าน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การพิมพ์ให้มีความถูกต้องแม่นยำและ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รวดเร็วด้วย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ภาษา 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Python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ผ่าน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โมดูล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โดยมองตัวละครในเกมส์เป็นแบบเชิงวัตถุ</a:t>
            </a:r>
            <a:endParaRPr lang="th-T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16" y="2151785"/>
            <a:ext cx="3269227" cy="3541662"/>
          </a:xfrm>
          <a:prstGeom prst="rect">
            <a:avLst/>
          </a:prstGeom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987233"/>
            <a:ext cx="10640292" cy="5544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6678" y="2198629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เครื่องมือที่ใช้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33" y="3063772"/>
            <a:ext cx="2176461" cy="2176461"/>
          </a:xfrm>
          <a:prstGeom prst="rect">
            <a:avLst/>
          </a:prstGeom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13" y="3275461"/>
            <a:ext cx="1584541" cy="156890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28" y="3560295"/>
            <a:ext cx="2917862" cy="1153468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51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5" y="987233"/>
            <a:ext cx="9878096" cy="5349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10264" y="78701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วัตถุประสงค์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8606" y="2586464"/>
            <a:ext cx="70342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เพื่อให้ผู้เล่นได้ฝึกทักษะการใช้สมาธิ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 </a:t>
            </a: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เพื่อสร้างความสนุกสนานและความท้าทายในการเก็บคะแนน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เพื่อฝึกทักษะการพิมพ์และการจดจำคำศัพท์ภาษาอังกฤษ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เพื่อฝึกการทำงานเป็นทีมร่วมกับผู้อื่น</a:t>
            </a:r>
            <a:endParaRPr lang="en-US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51" y="4592882"/>
            <a:ext cx="1373590" cy="1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" y="987233"/>
            <a:ext cx="1079537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9383" y="2285518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41A22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วิธีการเล่นเกม</a:t>
            </a:r>
            <a:endParaRPr lang="th-TH" sz="3600" dirty="0">
              <a:solidFill>
                <a:srgbClr val="141A22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0065" y="3337772"/>
            <a:ext cx="4528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สามารถ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พิมพ์ข้อความบนแป้นพิมพ์ลงในช่องข้อความ โดยพิมคำศัพท์ลง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ไปเพื่อ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ทำให้ผีหายไป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34" y="2212891"/>
            <a:ext cx="3349245" cy="3628350"/>
          </a:xfrm>
          <a:prstGeom prst="rect">
            <a:avLst/>
          </a:prstGeom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0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" y="987233"/>
            <a:ext cx="1100009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402928"/>
            <a:ext cx="4443413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67313" y="787010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แนวทางการแก้ปัญหา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30473" y="2790421"/>
            <a:ext cx="52774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โมดุล </a:t>
            </a:r>
            <a:r>
              <a:rPr lang="en-US" sz="3200" dirty="0" err="1">
                <a:latin typeface="Fontcraft" panose="02000506000000020004" pitchFamily="2" charset="0"/>
                <a:cs typeface="Fontcraft" panose="02000506000000020004" pitchFamily="2" charset="0"/>
              </a:rPr>
              <a:t>Pygame</a:t>
            </a:r>
            <a:r>
              <a:rPr lang="en-US" sz="3200" dirty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เพื่อจัดการกับไฟล์ภาพและ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เสียง  วาด</a:t>
            </a:r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ภาพและลงสีด้วยโปรแกรม </a:t>
            </a:r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Photoshop</a:t>
            </a:r>
          </a:p>
          <a:p>
            <a:r>
              <a:rPr lang="en-US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ใช้การสุ่มเพื่อให้เกิดความหลากหลาย และไม่ซ้ำกันในการรับแต่ละครั้ง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8" y="2308033"/>
            <a:ext cx="3314277" cy="3593727"/>
          </a:xfrm>
          <a:prstGeom prst="rect">
            <a:avLst/>
          </a:prstGeom>
          <a:effectLst>
            <a:outerShdw blurRad="889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953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0" y="987233"/>
            <a:ext cx="11511669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53" y="402928"/>
            <a:ext cx="3774618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8781" y="787010"/>
            <a:ext cx="285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โปรแกรมที่พัฒนา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46415" y="4954140"/>
            <a:ext cx="44694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รูปแบบข้อมูลนำเข้า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Input specification)</a:t>
            </a:r>
          </a:p>
          <a:p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เมาส์สำหรับกดเลือกเมนู</a:t>
            </a: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คีย์บอร์ดสำหรับพิมพ์คำศัพท์   </a:t>
            </a:r>
          </a:p>
          <a:p>
            <a:endParaRPr lang="th-TH" dirty="0">
              <a:latin typeface="Fontcraft" panose="02000506000000020004" pitchFamily="2" charset="0"/>
              <a:cs typeface="Fontcraft" panose="0200050600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0325" y="4954140"/>
            <a:ext cx="5299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รูปแบบการแสดงผล (</a:t>
            </a:r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Output specification)</a:t>
            </a:r>
          </a:p>
          <a:p>
            <a:r>
              <a:rPr lang="en-US" dirty="0">
                <a:latin typeface="Fontcraft" panose="02000506000000020004" pitchFamily="2" charset="0"/>
                <a:cs typeface="Fontcraft" panose="02000506000000020004" pitchFamily="2" charset="0"/>
              </a:rPr>
              <a:t>    - </a:t>
            </a:r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ประมวลผลภาพและเสียงของเกมส์แบบต่อเนื่อง</a:t>
            </a:r>
          </a:p>
          <a:p>
            <a:r>
              <a:rPr lang="th-TH" dirty="0">
                <a:latin typeface="Fontcraft" panose="02000506000000020004" pitchFamily="2" charset="0"/>
                <a:cs typeface="Fontcraft" panose="02000506000000020004" pitchFamily="2" charset="0"/>
              </a:rPr>
              <a:t>    </a:t>
            </a:r>
            <a:endParaRPr lang="th-T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60" y="2051104"/>
            <a:ext cx="2511186" cy="2739861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01" y="2048033"/>
            <a:ext cx="2521796" cy="2742932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006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A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1" y="987233"/>
            <a:ext cx="11401426" cy="5870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6" y="311714"/>
            <a:ext cx="1545021" cy="1545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59" y="320304"/>
            <a:ext cx="1545021" cy="15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402928"/>
            <a:ext cx="5372100" cy="1548920"/>
          </a:xfrm>
          <a:prstGeom prst="rect">
            <a:avLst/>
          </a:prstGeom>
          <a:effectLst>
            <a:outerShdw blurRad="2413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938692" y="78701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จุดเด่น</a:t>
            </a:r>
            <a:r>
              <a:rPr lang="en-US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/</a:t>
            </a:r>
            <a:r>
              <a:rPr lang="th-TH" sz="3600" dirty="0" smtClean="0">
                <a:solidFill>
                  <a:srgbClr val="10151B"/>
                </a:solidFill>
                <a:latin typeface="WP DOMINO novel" panose="02000506000000020004" pitchFamily="2" charset="-34"/>
                <a:cs typeface="WP DOMINO novel" panose="02000506000000020004" pitchFamily="2" charset="-34"/>
              </a:rPr>
              <a:t>ข้อจำกัดโปรแกรม</a:t>
            </a:r>
            <a:endParaRPr lang="th-TH" sz="3600" dirty="0">
              <a:solidFill>
                <a:srgbClr val="10151B"/>
              </a:solidFill>
              <a:latin typeface="WP DOMINO novel" panose="02000506000000020004" pitchFamily="2" charset="-34"/>
              <a:cs typeface="WP DOMINO novel" panose="0200050600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8" y="-185744"/>
            <a:ext cx="1545021" cy="1545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938" y="-188003"/>
            <a:ext cx="1545021" cy="15450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4" y="2207251"/>
            <a:ext cx="3353382" cy="3736313"/>
          </a:xfrm>
          <a:prstGeom prst="rect">
            <a:avLst/>
          </a:prstGeom>
          <a:effectLst>
            <a:outerShdw blurRad="762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269242" y="2074680"/>
            <a:ext cx="5704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Fontcraft" panose="02000506000000020004" pitchFamily="2" charset="0"/>
                <a:cs typeface="Fontcraft" panose="02000506000000020004" pitchFamily="2" charset="0"/>
              </a:rPr>
              <a:t>จุด</a:t>
            </a:r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เด่นของโปรแกรม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ฉากเนื้อเรื่องก่อนเริ่มเกมส์</a:t>
            </a:r>
          </a:p>
          <a:p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มี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เสียง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sound track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ต่อเนื่องขณะเล่น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รวมถึง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     </a:t>
            </a:r>
          </a:p>
          <a:p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 sound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effect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เมื่อจัดการกับ 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Ghost 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ได้</a:t>
            </a:r>
            <a:r>
              <a:rPr lang="th-TH" sz="3200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สำเร็จ</a:t>
            </a:r>
          </a:p>
          <a:p>
            <a:endParaRPr lang="th-TH" sz="3200" dirty="0" smtClean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sz="3200" dirty="0" smtClean="0">
                <a:latin typeface="Fontcraft" panose="02000506000000020004" pitchFamily="2" charset="0"/>
                <a:cs typeface="Fontcraft" panose="02000506000000020004" pitchFamily="2" charset="0"/>
              </a:rPr>
              <a:t>ข้อจำกัดของโปรแกรม</a:t>
            </a:r>
            <a:endParaRPr lang="th-TH" sz="3200" dirty="0">
              <a:latin typeface="Fontcraft" panose="02000506000000020004" pitchFamily="2" charset="0"/>
              <a:cs typeface="Fontcraft" panose="02000506000000020004" pitchFamily="2" charset="0"/>
            </a:endParaRPr>
          </a:p>
          <a:p>
            <a:r>
              <a:rPr lang="th-TH" dirty="0" smtClean="0">
                <a:latin typeface="Fontcraft" panose="02000506000000020004" pitchFamily="2" charset="0"/>
                <a:cs typeface="Fontcraft" panose="02000506000000020004" pitchFamily="2" charset="0"/>
              </a:rPr>
              <a:t> 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หน้าจอ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การแสดงผลของเกมส์จำกัดไว้ที่ 600</a:t>
            </a:r>
            <a:r>
              <a:rPr lang="en-US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x650</a:t>
            </a:r>
          </a:p>
          <a:p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  </a:t>
            </a:r>
            <a:r>
              <a:rPr lang="en-US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- </a:t>
            </a:r>
            <a:r>
              <a:rPr lang="th-TH" dirty="0" smtClean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สามารถ</a:t>
            </a:r>
            <a:r>
              <a:rPr lang="th-TH" dirty="0">
                <a:solidFill>
                  <a:srgbClr val="141A22"/>
                </a:solidFill>
                <a:latin typeface="Fontcraft" panose="02000506000000020004" pitchFamily="2" charset="0"/>
                <a:cs typeface="Fontcraft" panose="02000506000000020004" pitchFamily="2" charset="0"/>
              </a:rPr>
              <a:t>เล่นได้แค่ผู้เล่นเดียว</a:t>
            </a:r>
            <a:endParaRPr lang="th-TH" sz="2400" dirty="0">
              <a:solidFill>
                <a:srgbClr val="141A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5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286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Angsana New</vt:lpstr>
      <vt:lpstr>Ninja Naruto</vt:lpstr>
      <vt:lpstr>Calibri Light</vt:lpstr>
      <vt:lpstr>WP DOMINO novel</vt:lpstr>
      <vt:lpstr>Arial</vt:lpstr>
      <vt:lpstr>SP Aftershock</vt:lpstr>
      <vt:lpstr>Cordia New</vt:lpstr>
      <vt:lpstr>Fontcraft</vt:lpstr>
      <vt:lpstr>Calibri</vt:lpstr>
      <vt:lpstr>AC Espressa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76</cp:revision>
  <dcterms:created xsi:type="dcterms:W3CDTF">2018-04-17T07:24:16Z</dcterms:created>
  <dcterms:modified xsi:type="dcterms:W3CDTF">2018-04-27T04:11:41Z</dcterms:modified>
</cp:coreProperties>
</file>